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503-0174-427F-983D-45CFE738CDB1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8A6-5C5B-4183-B348-9660E61D6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2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503-0174-427F-983D-45CFE738CDB1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8A6-5C5B-4183-B348-9660E61D6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80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503-0174-427F-983D-45CFE738CDB1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8A6-5C5B-4183-B348-9660E61D6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1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503-0174-427F-983D-45CFE738CDB1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8A6-5C5B-4183-B348-9660E61D6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62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503-0174-427F-983D-45CFE738CDB1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8A6-5C5B-4183-B348-9660E61D6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66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503-0174-427F-983D-45CFE738CDB1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8A6-5C5B-4183-B348-9660E61D6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1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503-0174-427F-983D-45CFE738CDB1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8A6-5C5B-4183-B348-9660E61D6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94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503-0174-427F-983D-45CFE738CDB1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8A6-5C5B-4183-B348-9660E61D6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9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503-0174-427F-983D-45CFE738CDB1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8A6-5C5B-4183-B348-9660E61D6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05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503-0174-427F-983D-45CFE738CDB1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8A6-5C5B-4183-B348-9660E61D6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10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503-0174-427F-983D-45CFE738CDB1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8A6-5C5B-4183-B348-9660E61D6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81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B7503-0174-427F-983D-45CFE738CDB1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9B8A6-5C5B-4183-B348-9660E61D6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74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0" y="3103808"/>
            <a:ext cx="10393251" cy="22795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3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0" y="3556000"/>
            <a:ext cx="7132320" cy="16052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69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735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ROQUE</dc:creator>
  <cp:lastModifiedBy>ROQUE</cp:lastModifiedBy>
  <cp:revision>1</cp:revision>
  <dcterms:created xsi:type="dcterms:W3CDTF">2022-02-26T11:36:25Z</dcterms:created>
  <dcterms:modified xsi:type="dcterms:W3CDTF">2022-02-26T11:38:39Z</dcterms:modified>
</cp:coreProperties>
</file>