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2" autoAdjust="0"/>
  </p:normalViewPr>
  <p:slideViewPr>
    <p:cSldViewPr snapToObjects="1" showGuides="1">
      <p:cViewPr varScale="1">
        <p:scale>
          <a:sx n="74" d="100"/>
          <a:sy n="74" d="100"/>
        </p:scale>
        <p:origin x="1290" y="72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10/01/2019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10/01/2019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6" name="Image 5" descr="TOTAL_logo_RVB_fond_gris_powerpoi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"/>
            <a:ext cx="9144000" cy="8473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3" name="Image 2" descr="TOTAL_logo_RVB_powerpoint.psd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318" y="6368938"/>
            <a:ext cx="1298992" cy="4546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Fos</a:t>
            </a:r>
            <a:r>
              <a:rPr lang="en-GB" dirty="0" smtClean="0"/>
              <a:t> sur </a:t>
            </a:r>
            <a:r>
              <a:rPr lang="en-GB" dirty="0" err="1" smtClean="0"/>
              <a:t>mer</a:t>
            </a:r>
            <a:r>
              <a:rPr lang="en-GB" dirty="0" smtClean="0"/>
              <a:t>: </a:t>
            </a:r>
            <a:r>
              <a:rPr lang="en-GB" dirty="0" err="1" smtClean="0"/>
              <a:t>Cas</a:t>
            </a:r>
            <a:r>
              <a:rPr lang="en-GB" dirty="0" smtClean="0"/>
              <a:t> par </a:t>
            </a:r>
            <a:r>
              <a:rPr lang="en-GB" dirty="0" err="1" smtClean="0"/>
              <a:t>cas</a:t>
            </a:r>
            <a:endParaRPr lang="en-GB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Présentation technique du projet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site au 25 000eme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Demande d’examen au cas par cas– Saint Paul lès Durance – 20 Novembre 2018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0147"/>
            <a:ext cx="8218488" cy="310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31" y="1268760"/>
            <a:ext cx="7820025" cy="46958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en coupe d’un </a:t>
            </a:r>
            <a:r>
              <a:rPr lang="fr-FR" dirty="0" err="1" smtClean="0"/>
              <a:t>carport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Demande d’examen au cas par cas– Saint Paul lès Durance – 20 Novembre 2018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1625177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blanc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0B4A0A105C784EB0EB3080E5ED5C4D" ma:contentTypeVersion="11" ma:contentTypeDescription="Crée un document." ma:contentTypeScope="" ma:versionID="7eba637f55ac77f1897ea39b8f646e5a">
  <xsd:schema xmlns:xsd="http://www.w3.org/2001/XMLSchema" xmlns:xs="http://www.w3.org/2001/XMLSchema" xmlns:p="http://schemas.microsoft.com/office/2006/metadata/properties" xmlns:ns2="24752e2e-4b62-498c-abd9-2b1e59ab4411" xmlns:ns3="e32103ff-d621-4fef-ad63-455bfec7bdca" targetNamespace="http://schemas.microsoft.com/office/2006/metadata/properties" ma:root="true" ma:fieldsID="5ac46e343cc722968faffe9f0745f9d6" ns2:_="" ns3:_="">
    <xsd:import namespace="24752e2e-4b62-498c-abd9-2b1e59ab4411"/>
    <xsd:import namespace="e32103ff-d621-4fef-ad63-455bfec7bd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D_x00e9_veloppeur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752e2e-4b62-498c-abd9-2b1e59ab44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103ff-d621-4fef-ad63-455bfec7b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_x00e9_veloppeur" ma:index="12" nillable="true" ma:displayName="Développeur" ma:list="UserInfo" ma:SharePointGroup="0" ma:internalName="D_x00e9_veloppeu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_x00e9_veloppeur xmlns="e32103ff-d621-4fef-ad63-455bfec7bdca">
      <UserInfo>
        <DisplayName/>
        <AccountId xsi:nil="true"/>
        <AccountType/>
      </UserInfo>
    </D_x00e9_veloppeur>
  </documentManagement>
</p:properties>
</file>

<file path=customXml/itemProps1.xml><?xml version="1.0" encoding="utf-8"?>
<ds:datastoreItem xmlns:ds="http://schemas.openxmlformats.org/officeDocument/2006/customXml" ds:itemID="{B1B3BE18-84E7-4531-B0BB-A4BD37931B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752e2e-4b62-498c-abd9-2b1e59ab4411"/>
    <ds:schemaRef ds:uri="e32103ff-d621-4fef-ad63-455bfec7bd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5EF81A-62CE-408B-AB12-4BC1CBD7CF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AD82AF-9D35-4ED4-92BE-356CFBBC4260}">
  <ds:schemaRefs>
    <ds:schemaRef ds:uri="http://schemas.microsoft.com/office/2006/metadata/properties"/>
    <ds:schemaRef ds:uri="http://schemas.microsoft.com/office/infopath/2007/PartnerControls"/>
    <ds:schemaRef ds:uri="e32103ff-d621-4fef-ad63-455bfec7bd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54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Lucida Grande</vt:lpstr>
      <vt:lpstr>Arial</vt:lpstr>
      <vt:lpstr>Calibri</vt:lpstr>
      <vt:lpstr>Helvetica</vt:lpstr>
      <vt:lpstr>fr_total_modele_blanc</vt:lpstr>
      <vt:lpstr>Fos sur mer: Cas par cas</vt:lpstr>
      <vt:lpstr>Plan du site au 25 000eme</vt:lpstr>
      <vt:lpstr>Schéma en coupe d’un carport</vt:lpstr>
    </vt:vector>
  </TitlesOfParts>
  <Company>TOTAL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 : Cas par cas</dc:title>
  <dc:creator>Alexis ROY</dc:creator>
  <cp:lastModifiedBy>Alexis ROY</cp:lastModifiedBy>
  <cp:revision>9</cp:revision>
  <dcterms:created xsi:type="dcterms:W3CDTF">2018-11-20T15:23:44Z</dcterms:created>
  <dcterms:modified xsi:type="dcterms:W3CDTF">2019-01-10T15:33:37Z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0x010100890B4A0A105C784EB0EB3080E5ED5C4D</vt:lpwstr>
  </property>
</Properties>
</file>