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64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0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51">
          <p15:clr>
            <a:srgbClr val="A4A3A4"/>
          </p15:clr>
        </p15:guide>
        <p15:guide id="4" orient="horz" pos="709">
          <p15:clr>
            <a:srgbClr val="A4A3A4"/>
          </p15:clr>
        </p15:guide>
        <p15:guide id="5" orient="horz" pos="2296">
          <p15:clr>
            <a:srgbClr val="A4A3A4"/>
          </p15:clr>
        </p15:guide>
        <p15:guide id="6" pos="703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3F18"/>
    <a:srgbClr val="BD2B0B"/>
    <a:srgbClr val="7ABFC0"/>
    <a:srgbClr val="CAEBEA"/>
    <a:srgbClr val="55DD61"/>
    <a:srgbClr val="3AAFC3"/>
    <a:srgbClr val="FFAA00"/>
    <a:srgbClr val="ABCE36"/>
    <a:srgbClr val="00241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92" autoAdjust="0"/>
  </p:normalViewPr>
  <p:slideViewPr>
    <p:cSldViewPr snapToObjects="1" showGuides="1">
      <p:cViewPr varScale="1">
        <p:scale>
          <a:sx n="80" d="100"/>
          <a:sy n="80" d="100"/>
        </p:scale>
        <p:origin x="1140" y="78"/>
      </p:cViewPr>
      <p:guideLst>
        <p:guide orient="horz" pos="1330"/>
        <p:guide orient="horz" pos="3412"/>
        <p:guide orient="horz" pos="2251"/>
        <p:guide orient="horz" pos="709"/>
        <p:guide orient="horz" pos="2296"/>
        <p:guide pos="703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29/11/2018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29/11/2018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612"/>
            <a:ext cx="7276629" cy="1487487"/>
          </a:xfrm>
        </p:spPr>
        <p:txBody>
          <a:bodyPr lIns="0" rIns="0" anchor="b">
            <a:noAutofit/>
          </a:bodyPr>
          <a:lstStyle>
            <a:lvl1pPr>
              <a:defRPr sz="320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855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les styles des sous-titres du masque</a:t>
            </a:r>
          </a:p>
        </p:txBody>
      </p:sp>
      <p:pic>
        <p:nvPicPr>
          <p:cNvPr id="6" name="Image 5" descr="TOTAL_logo_RVB_fond_gris_powerpoint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"/>
            <a:ext cx="9144000" cy="847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noProof="0" smtClean="0"/>
              <a:t>Titre de la Présentation – Lieu et Pays – Date Jour Mois Année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noProof="0" smtClean="0"/>
              <a:t>Titre de la Présentation – Lieu et Pays – Date Jour Mois Année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>
            <a:lvl5pPr marL="1260000">
              <a:buNone/>
              <a:defRPr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Titre de la Présentation – Lieu et Pays – Date Jour Mois Année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BD2B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 marL="126000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 marL="126000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Titre de la Présentation – Lieu et Pays – Date Jour Mois Année</a:t>
            </a:r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Graphique barres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– Lieu et Pays – Date Jour Mois Année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 smtClean="0"/>
              <a:t>Titre graph type barres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Graphique barres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– Lieu et Pays – Date Jour Mois Année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Graphique barres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Graphique anneau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– Lieu et Pays – Date Jour Mois Année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 smtClean="0"/>
              <a:t>Titre graph type anneau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 dirty="0" smtClean="0"/>
              <a:t>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– Lieu et Pays – Date Jour Mois Année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Titre de la Présentation – Lieu et Pays – Date Jour Mois Année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fr-FR" dirty="0" smtClean="0"/>
              <a:t>Titre de la Présentation – Lieu et Pays – Date Jour Mois Année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488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</p:txBody>
      </p:sp>
      <p:pic>
        <p:nvPicPr>
          <p:cNvPr id="3" name="Image 2" descr="TOTAL_logo_RVB_powerpoint.ps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18" y="6368938"/>
            <a:ext cx="1298992" cy="4546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5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5">
            <a:lumMod val="75000"/>
          </a:schemeClr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5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5">
            <a:lumMod val="75000"/>
          </a:schemeClr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chemeClr val="accent5">
            <a:lumMod val="75000"/>
          </a:schemeClr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BD2B0B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00400" y="3276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ITER : </a:t>
            </a:r>
            <a:r>
              <a:rPr lang="en-GB" dirty="0" err="1" smtClean="0"/>
              <a:t>Cas</a:t>
            </a:r>
            <a:r>
              <a:rPr lang="en-GB" dirty="0" smtClean="0"/>
              <a:t> par </a:t>
            </a:r>
            <a:r>
              <a:rPr lang="en-GB" dirty="0" err="1" smtClean="0"/>
              <a:t>cas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Présentation technique du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5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du site au 25 000eme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Demande d’examen au cas par cas– Saint Paul lès Durance – 20 Novembre 2018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9" y="1268760"/>
            <a:ext cx="8616640" cy="41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31" y="1268760"/>
            <a:ext cx="7820025" cy="46958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Schéma en coupe d’un </a:t>
            </a:r>
            <a:r>
              <a:rPr lang="fr-FR" dirty="0" err="1" smtClean="0"/>
              <a:t>carport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Demande d’examen au cas par cas– Saint Paul lès Durance – 20 Novembre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1625177"/>
      </p:ext>
    </p:extLst>
  </p:cSld>
  <p:clrMapOvr>
    <a:masterClrMapping/>
  </p:clrMapOvr>
</p:sld>
</file>

<file path=ppt/theme/theme1.xml><?xml version="1.0" encoding="utf-8"?>
<a:theme xmlns:a="http://schemas.openxmlformats.org/drawingml/2006/main" name="fr_total_modele_blanc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0B4A0A105C784EB0EB3080E5ED5C4D" ma:contentTypeVersion="11" ma:contentTypeDescription="Crée un document." ma:contentTypeScope="" ma:versionID="7eba637f55ac77f1897ea39b8f646e5a">
  <xsd:schema xmlns:xsd="http://www.w3.org/2001/XMLSchema" xmlns:xs="http://www.w3.org/2001/XMLSchema" xmlns:p="http://schemas.microsoft.com/office/2006/metadata/properties" xmlns:ns2="24752e2e-4b62-498c-abd9-2b1e59ab4411" xmlns:ns3="e32103ff-d621-4fef-ad63-455bfec7bdca" targetNamespace="http://schemas.microsoft.com/office/2006/metadata/properties" ma:root="true" ma:fieldsID="5ac46e343cc722968faffe9f0745f9d6" ns2:_="" ns3:_="">
    <xsd:import namespace="24752e2e-4b62-498c-abd9-2b1e59ab4411"/>
    <xsd:import namespace="e32103ff-d621-4fef-ad63-455bfec7bdc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D_x00e9_veloppeur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752e2e-4b62-498c-abd9-2b1e59ab441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103ff-d621-4fef-ad63-455bfec7bd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D_x00e9_veloppeur" ma:index="12" nillable="true" ma:displayName="Développeur" ma:list="UserInfo" ma:SharePointGroup="0" ma:internalName="D_x00e9_velopp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_x00e9_veloppeur xmlns="e32103ff-d621-4fef-ad63-455bfec7bdca">
      <UserInfo>
        <DisplayName/>
        <AccountId xsi:nil="true"/>
        <AccountType/>
      </UserInfo>
    </D_x00e9_veloppeur>
  </documentManagement>
</p:properties>
</file>

<file path=customXml/itemProps1.xml><?xml version="1.0" encoding="utf-8"?>
<ds:datastoreItem xmlns:ds="http://schemas.openxmlformats.org/officeDocument/2006/customXml" ds:itemID="{B1B3BE18-84E7-4531-B0BB-A4BD37931B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752e2e-4b62-498c-abd9-2b1e59ab4411"/>
    <ds:schemaRef ds:uri="e32103ff-d621-4fef-ad63-455bfec7bd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5EF81A-62CE-408B-AB12-4BC1CBD7CF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D82AF-9D35-4ED4-92BE-356CFBBC4260}">
  <ds:schemaRefs>
    <ds:schemaRef ds:uri="http://schemas.microsoft.com/office/2006/metadata/properties"/>
    <ds:schemaRef ds:uri="http://schemas.microsoft.com/office/infopath/2007/PartnerControls"/>
    <ds:schemaRef ds:uri="e32103ff-d621-4fef-ad63-455bfec7bd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52</Words>
  <Application>Microsoft Office PowerPoint</Application>
  <PresentationFormat>Affichage à l'écran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Lucida Grande</vt:lpstr>
      <vt:lpstr>Arial</vt:lpstr>
      <vt:lpstr>Calibri</vt:lpstr>
      <vt:lpstr>Helvetica</vt:lpstr>
      <vt:lpstr>fr_total_modele_blanc</vt:lpstr>
      <vt:lpstr>ITER : Cas par cas</vt:lpstr>
      <vt:lpstr>Plan du site au 25 000eme</vt:lpstr>
      <vt:lpstr>Schéma en coupe d’un carport</vt:lpstr>
    </vt:vector>
  </TitlesOfParts>
  <Company>TOTAL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ITER : Cas par cas</dc:title>
  <dc:creator>Alexis ROY</dc:creator>
  <cp:lastModifiedBy>Alexis ROY</cp:lastModifiedBy>
  <cp:revision>7</cp:revision>
  <dcterms:created xsi:type="dcterms:W3CDTF">2018-11-20T15:23:44Z</dcterms:created>
  <dcterms:modified xsi:type="dcterms:W3CDTF">2018-11-29T08:37:07Z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0x010100890B4A0A105C784EB0EB3080E5ED5C4D</vt:lpwstr>
  </property>
</Properties>
</file>